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4" autoAdjust="0"/>
    <p:restoredTop sz="94523" autoAdjust="0"/>
  </p:normalViewPr>
  <p:slideViewPr>
    <p:cSldViewPr>
      <p:cViewPr varScale="1">
        <p:scale>
          <a:sx n="72" d="100"/>
          <a:sy n="72" d="100"/>
        </p:scale>
        <p:origin x="-151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8788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08" tIns="45754" rIns="91508" bIns="45754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 altLang="en-US"/>
          </a:p>
        </p:txBody>
      </p:sp>
      <p:sp>
        <p:nvSpPr>
          <p:cNvPr id="2051" name="Rectangle 3"/>
          <p:cNvSpPr>
            <a:spLocks noChangeArrowheads="1"/>
          </p:cNvSpPr>
          <p:nvPr>
            <p:ph type="sldImg" idx="2"/>
          </p:nvPr>
        </p:nvSpPr>
        <p:spPr bwMode="auto">
          <a:xfrm>
            <a:off x="1139825" y="677863"/>
            <a:ext cx="4718050" cy="35385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2338" y="4440238"/>
            <a:ext cx="5153025" cy="414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08" tIns="45754" rIns="91508" bIns="457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998913" y="0"/>
            <a:ext cx="2998787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08" tIns="45754" rIns="91508" bIns="4575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7450"/>
            <a:ext cx="2998788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08" tIns="45754" rIns="91508" bIns="45754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98913" y="8807450"/>
            <a:ext cx="2998787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508" tIns="45754" rIns="91508" bIns="4575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83A0ECF5-3A2C-45D3-83D0-9F5F3A661F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89665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03ED7A-4255-438D-AA27-71FFE8A012F6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143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268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407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023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024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6366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75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959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000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195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2087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0640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9" name="Group 45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1070" name="Rectangle 46" descr="Narrow vertical"/>
            <p:cNvSpPr>
              <a:spLocks noChangeArrowheads="1"/>
            </p:cNvSpPr>
            <p:nvPr/>
          </p:nvSpPr>
          <p:spPr bwMode="auto">
            <a:xfrm>
              <a:off x="288" y="48"/>
              <a:ext cx="5184" cy="240"/>
            </a:xfrm>
            <a:prstGeom prst="rect">
              <a:avLst/>
            </a:prstGeom>
            <a:pattFill prst="narVert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kumimoji="1" lang="en-US" altLang="en-US"/>
            </a:p>
          </p:txBody>
        </p:sp>
        <p:sp>
          <p:nvSpPr>
            <p:cNvPr id="1071" name="Rectangle 47" descr="Narrow horizontal"/>
            <p:cNvSpPr>
              <a:spLocks noChangeArrowheads="1"/>
            </p:cNvSpPr>
            <p:nvPr/>
          </p:nvSpPr>
          <p:spPr bwMode="auto">
            <a:xfrm>
              <a:off x="48" y="288"/>
              <a:ext cx="240" cy="3744"/>
            </a:xfrm>
            <a:prstGeom prst="rect">
              <a:avLst/>
            </a:prstGeom>
            <a:pattFill prst="narHorz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kumimoji="1" lang="en-US" altLang="en-US"/>
            </a:p>
          </p:txBody>
        </p:sp>
        <p:sp>
          <p:nvSpPr>
            <p:cNvPr id="1072" name="Rectangle 48" descr="Narrow vertical"/>
            <p:cNvSpPr>
              <a:spLocks noChangeArrowheads="1"/>
            </p:cNvSpPr>
            <p:nvPr/>
          </p:nvSpPr>
          <p:spPr bwMode="auto">
            <a:xfrm>
              <a:off x="288" y="4032"/>
              <a:ext cx="5184" cy="240"/>
            </a:xfrm>
            <a:prstGeom prst="rect">
              <a:avLst/>
            </a:prstGeom>
            <a:pattFill prst="narVert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kumimoji="1" lang="en-US" altLang="en-US"/>
            </a:p>
          </p:txBody>
        </p:sp>
        <p:sp>
          <p:nvSpPr>
            <p:cNvPr id="1073" name="Rectangle 49" descr="Narrow horizontal"/>
            <p:cNvSpPr>
              <a:spLocks noChangeArrowheads="1"/>
            </p:cNvSpPr>
            <p:nvPr/>
          </p:nvSpPr>
          <p:spPr bwMode="auto">
            <a:xfrm>
              <a:off x="5472" y="288"/>
              <a:ext cx="240" cy="3744"/>
            </a:xfrm>
            <a:prstGeom prst="rect">
              <a:avLst/>
            </a:prstGeom>
            <a:pattFill prst="narHorz">
              <a:fgClr>
                <a:schemeClr val="folHlink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kumimoji="1" lang="en-US" altLang="en-US"/>
            </a:p>
          </p:txBody>
        </p:sp>
        <p:sp>
          <p:nvSpPr>
            <p:cNvPr id="1074" name="Rectangle 50"/>
            <p:cNvSpPr>
              <a:spLocks noChangeArrowheads="1"/>
            </p:cNvSpPr>
            <p:nvPr/>
          </p:nvSpPr>
          <p:spPr bwMode="auto">
            <a:xfrm>
              <a:off x="288" y="288"/>
              <a:ext cx="5184" cy="3744"/>
            </a:xfrm>
            <a:prstGeom prst="rect">
              <a:avLst/>
            </a:prstGeom>
            <a:noFill/>
            <a:ln w="57150" cap="sq" cmpd="tri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kumimoji="1" lang="en-US" altLang="en-US"/>
            </a:p>
          </p:txBody>
        </p:sp>
        <p:sp>
          <p:nvSpPr>
            <p:cNvPr id="1075" name="Rectangle 51"/>
            <p:cNvSpPr>
              <a:spLocks noChangeArrowheads="1"/>
            </p:cNvSpPr>
            <p:nvPr/>
          </p:nvSpPr>
          <p:spPr bwMode="auto">
            <a:xfrm>
              <a:off x="48" y="48"/>
              <a:ext cx="5664" cy="4224"/>
            </a:xfrm>
            <a:prstGeom prst="rect">
              <a:avLst/>
            </a:prstGeom>
            <a:noFill/>
            <a:ln w="12700" cap="sq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pPr eaLnBrk="0" hangingPunct="0">
                <a:spcBef>
                  <a:spcPct val="50000"/>
                </a:spcBef>
              </a:pPr>
              <a:endParaRPr kumimoji="1" lang="en-US" altLang="en-US"/>
            </a:p>
          </p:txBody>
        </p:sp>
        <p:grpSp>
          <p:nvGrpSpPr>
            <p:cNvPr id="1076" name="Group 52"/>
            <p:cNvGrpSpPr>
              <a:grpSpLocks/>
            </p:cNvGrpSpPr>
            <p:nvPr/>
          </p:nvGrpSpPr>
          <p:grpSpPr bwMode="auto">
            <a:xfrm>
              <a:off x="0" y="0"/>
              <a:ext cx="384" cy="384"/>
              <a:chOff x="0" y="0"/>
              <a:chExt cx="384" cy="384"/>
            </a:xfrm>
          </p:grpSpPr>
          <p:sp>
            <p:nvSpPr>
              <p:cNvPr id="1077" name="Rectangle 5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84" cy="384"/>
              </a:xfrm>
              <a:prstGeom prst="rect">
                <a:avLst/>
              </a:prstGeom>
              <a:solidFill>
                <a:schemeClr val="bg1"/>
              </a:solidFill>
              <a:ln w="57150" cap="sq" cmpd="tri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8" name="Oval 54"/>
              <p:cNvSpPr>
                <a:spLocks noChangeArrowheads="1"/>
              </p:cNvSpPr>
              <p:nvPr/>
            </p:nvSpPr>
            <p:spPr bwMode="auto">
              <a:xfrm>
                <a:off x="101" y="101"/>
                <a:ext cx="182" cy="1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79" name="Group 55"/>
            <p:cNvGrpSpPr>
              <a:grpSpLocks/>
            </p:cNvGrpSpPr>
            <p:nvPr/>
          </p:nvGrpSpPr>
          <p:grpSpPr bwMode="auto">
            <a:xfrm>
              <a:off x="0" y="3935"/>
              <a:ext cx="384" cy="384"/>
              <a:chOff x="0" y="3935"/>
              <a:chExt cx="384" cy="384"/>
            </a:xfrm>
          </p:grpSpPr>
          <p:sp>
            <p:nvSpPr>
              <p:cNvPr id="1080" name="Rectangle 56"/>
              <p:cNvSpPr>
                <a:spLocks noChangeArrowheads="1"/>
              </p:cNvSpPr>
              <p:nvPr/>
            </p:nvSpPr>
            <p:spPr bwMode="auto">
              <a:xfrm>
                <a:off x="0" y="3935"/>
                <a:ext cx="384" cy="384"/>
              </a:xfrm>
              <a:prstGeom prst="rect">
                <a:avLst/>
              </a:prstGeom>
              <a:solidFill>
                <a:schemeClr val="bg1"/>
              </a:solidFill>
              <a:ln w="57150" cap="sq" cmpd="tri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1" name="Oval 57"/>
              <p:cNvSpPr>
                <a:spLocks noChangeArrowheads="1"/>
              </p:cNvSpPr>
              <p:nvPr/>
            </p:nvSpPr>
            <p:spPr bwMode="auto">
              <a:xfrm>
                <a:off x="101" y="4036"/>
                <a:ext cx="182" cy="1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82" name="Group 58"/>
            <p:cNvGrpSpPr>
              <a:grpSpLocks/>
            </p:cNvGrpSpPr>
            <p:nvPr/>
          </p:nvGrpSpPr>
          <p:grpSpPr bwMode="auto">
            <a:xfrm>
              <a:off x="5375" y="3935"/>
              <a:ext cx="384" cy="384"/>
              <a:chOff x="5375" y="3935"/>
              <a:chExt cx="384" cy="384"/>
            </a:xfrm>
          </p:grpSpPr>
          <p:sp>
            <p:nvSpPr>
              <p:cNvPr id="1083" name="Rectangle 59"/>
              <p:cNvSpPr>
                <a:spLocks noChangeArrowheads="1"/>
              </p:cNvSpPr>
              <p:nvPr/>
            </p:nvSpPr>
            <p:spPr bwMode="auto">
              <a:xfrm>
                <a:off x="5375" y="3935"/>
                <a:ext cx="384" cy="384"/>
              </a:xfrm>
              <a:prstGeom prst="rect">
                <a:avLst/>
              </a:prstGeom>
              <a:solidFill>
                <a:schemeClr val="bg1"/>
              </a:solidFill>
              <a:ln w="57150" cap="sq" cmpd="tri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4" name="Oval 60"/>
              <p:cNvSpPr>
                <a:spLocks noChangeArrowheads="1"/>
              </p:cNvSpPr>
              <p:nvPr/>
            </p:nvSpPr>
            <p:spPr bwMode="auto">
              <a:xfrm>
                <a:off x="5476" y="4036"/>
                <a:ext cx="182" cy="1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85" name="Group 61"/>
            <p:cNvGrpSpPr>
              <a:grpSpLocks/>
            </p:cNvGrpSpPr>
            <p:nvPr/>
          </p:nvGrpSpPr>
          <p:grpSpPr bwMode="auto">
            <a:xfrm>
              <a:off x="5375" y="0"/>
              <a:ext cx="384" cy="384"/>
              <a:chOff x="5375" y="0"/>
              <a:chExt cx="384" cy="384"/>
            </a:xfrm>
          </p:grpSpPr>
          <p:sp>
            <p:nvSpPr>
              <p:cNvPr id="1086" name="Rectangle 62"/>
              <p:cNvSpPr>
                <a:spLocks noChangeArrowheads="1"/>
              </p:cNvSpPr>
              <p:nvPr/>
            </p:nvSpPr>
            <p:spPr bwMode="auto">
              <a:xfrm>
                <a:off x="5375" y="0"/>
                <a:ext cx="384" cy="384"/>
              </a:xfrm>
              <a:prstGeom prst="rect">
                <a:avLst/>
              </a:prstGeom>
              <a:solidFill>
                <a:schemeClr val="bg1"/>
              </a:solidFill>
              <a:ln w="57150" cap="sq" cmpd="tri">
                <a:solidFill>
                  <a:schemeClr val="bg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7" name="Oval 63"/>
              <p:cNvSpPr>
                <a:spLocks noChangeArrowheads="1"/>
              </p:cNvSpPr>
              <p:nvPr/>
            </p:nvSpPr>
            <p:spPr bwMode="auto">
              <a:xfrm>
                <a:off x="5476" y="101"/>
                <a:ext cx="182" cy="182"/>
              </a:xfrm>
              <a:prstGeom prst="ellipse">
                <a:avLst/>
              </a:pr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4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US" altLang="en-US" smtClean="0"/>
          </a:p>
        </p:txBody>
      </p:sp>
      <p:sp>
        <p:nvSpPr>
          <p:cNvPr id="104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US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ctr" rtl="0" eaLnBrk="1" fontAlgn="base" hangingPunct="1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ChangeArrowheads="1"/>
          </p:cNvSpPr>
          <p:nvPr>
            <p:ph type="title" idx="4294967295"/>
          </p:nvPr>
        </p:nvSpPr>
        <p:spPr>
          <a:xfrm>
            <a:off x="685800" y="609600"/>
            <a:ext cx="7772400" cy="1524000"/>
          </a:xfrm>
          <a:noFill/>
          <a:ln/>
        </p:spPr>
        <p:txBody>
          <a:bodyPr/>
          <a:lstStyle/>
          <a:p>
            <a:r>
              <a:rPr lang="en-US" altLang="en-US"/>
              <a:t>Organization Name</a:t>
            </a:r>
            <a:br>
              <a:rPr lang="en-US" altLang="en-US"/>
            </a:br>
            <a:r>
              <a:rPr lang="en-US" altLang="en-US"/>
              <a:t>Certificate of Appreciation</a:t>
            </a:r>
          </a:p>
        </p:txBody>
      </p:sp>
      <p:sp>
        <p:nvSpPr>
          <p:cNvPr id="6147" name="Rectangle 1027"/>
          <p:cNvSpPr>
            <a:spLocks noChangeArrowheads="1"/>
          </p:cNvSpPr>
          <p:nvPr>
            <p:ph type="body" sz="half" idx="4294967295"/>
          </p:nvPr>
        </p:nvSpPr>
        <p:spPr>
          <a:xfrm>
            <a:off x="685800" y="2286000"/>
            <a:ext cx="7772400" cy="1066800"/>
          </a:xfrm>
          <a:noFill/>
          <a:ln/>
        </p:spPr>
        <p:txBody>
          <a:bodyPr/>
          <a:lstStyle/>
          <a:p>
            <a:pPr marL="0" indent="0"/>
            <a:r>
              <a:rPr lang="en-US" altLang="en-US" sz="2000"/>
              <a:t>is hereby granted to:</a:t>
            </a:r>
          </a:p>
          <a:p>
            <a:pPr marL="0" indent="0"/>
            <a:r>
              <a:rPr lang="en-US" altLang="en-US" sz="3400"/>
              <a:t>Name</a:t>
            </a:r>
          </a:p>
        </p:txBody>
      </p:sp>
      <p:sp>
        <p:nvSpPr>
          <p:cNvPr id="6172" name="Rectangle 1052"/>
          <p:cNvSpPr>
            <a:spLocks noChangeArrowheads="1"/>
          </p:cNvSpPr>
          <p:nvPr/>
        </p:nvSpPr>
        <p:spPr bwMode="auto">
          <a:xfrm>
            <a:off x="3200400" y="4038600"/>
            <a:ext cx="51816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2301875" indent="-2301875" algn="ctr">
              <a:spcBef>
                <a:spcPct val="20000"/>
              </a:spcBef>
              <a:tabLst>
                <a:tab pos="4445000" algn="ctr"/>
              </a:tabLst>
              <a:defRPr sz="2800">
                <a:solidFill>
                  <a:schemeClr val="tx1"/>
                </a:solidFill>
                <a:latin typeface="Monotype Corsiva" pitchFamily="66" charset="0"/>
              </a:defRPr>
            </a:lvl1pPr>
            <a:lvl2pPr marL="2860675" indent="-285750">
              <a:spcBef>
                <a:spcPct val="20000"/>
              </a:spcBef>
              <a:buChar char="–"/>
              <a:tabLst>
                <a:tab pos="4445000" algn="ctr"/>
              </a:tabLst>
              <a:defRPr sz="2400">
                <a:solidFill>
                  <a:schemeClr val="tx1"/>
                </a:solidFill>
                <a:latin typeface="Monotype Corsiva" pitchFamily="66" charset="0"/>
              </a:defRPr>
            </a:lvl2pPr>
            <a:lvl3pPr marL="3203575" indent="-228600">
              <a:spcBef>
                <a:spcPct val="20000"/>
              </a:spcBef>
              <a:buChar char="•"/>
              <a:tabLst>
                <a:tab pos="4445000" algn="ctr"/>
              </a:tabLst>
              <a:defRPr>
                <a:solidFill>
                  <a:schemeClr val="tx1"/>
                </a:solidFill>
                <a:latin typeface="Monotype Corsiva" pitchFamily="66" charset="0"/>
              </a:defRPr>
            </a:lvl3pPr>
            <a:lvl4pPr marL="3546475" indent="-228600">
              <a:spcBef>
                <a:spcPct val="20000"/>
              </a:spcBef>
              <a:buChar char="–"/>
              <a:tabLst>
                <a:tab pos="4445000" algn="ctr"/>
              </a:tabLst>
              <a:defRPr sz="1600">
                <a:solidFill>
                  <a:schemeClr val="tx1"/>
                </a:solidFill>
                <a:latin typeface="Monotype Corsiva" pitchFamily="66" charset="0"/>
              </a:defRPr>
            </a:lvl4pPr>
            <a:lvl5pPr marL="3889375" indent="-228600">
              <a:spcBef>
                <a:spcPct val="20000"/>
              </a:spcBef>
              <a:buChar char="•"/>
              <a:tabLst>
                <a:tab pos="4445000" algn="ctr"/>
              </a:tabLst>
              <a:defRPr sz="1400">
                <a:solidFill>
                  <a:schemeClr val="tx1"/>
                </a:solidFill>
                <a:latin typeface="Monotype Corsiva" pitchFamily="66" charset="0"/>
              </a:defRPr>
            </a:lvl5pPr>
            <a:lvl6pPr marL="4346575" indent="-228600" fontAlgn="base">
              <a:spcBef>
                <a:spcPct val="20000"/>
              </a:spcBef>
              <a:spcAft>
                <a:spcPct val="0"/>
              </a:spcAft>
              <a:buChar char="•"/>
              <a:tabLst>
                <a:tab pos="4445000" algn="ctr"/>
              </a:tabLst>
              <a:defRPr sz="1400">
                <a:solidFill>
                  <a:schemeClr val="tx1"/>
                </a:solidFill>
                <a:latin typeface="Monotype Corsiva" pitchFamily="66" charset="0"/>
              </a:defRPr>
            </a:lvl6pPr>
            <a:lvl7pPr marL="4803775" indent="-228600" fontAlgn="base">
              <a:spcBef>
                <a:spcPct val="20000"/>
              </a:spcBef>
              <a:spcAft>
                <a:spcPct val="0"/>
              </a:spcAft>
              <a:buChar char="•"/>
              <a:tabLst>
                <a:tab pos="4445000" algn="ctr"/>
              </a:tabLst>
              <a:defRPr sz="1400">
                <a:solidFill>
                  <a:schemeClr val="tx1"/>
                </a:solidFill>
                <a:latin typeface="Monotype Corsiva" pitchFamily="66" charset="0"/>
              </a:defRPr>
            </a:lvl7pPr>
            <a:lvl8pPr marL="5260975" indent="-228600" fontAlgn="base">
              <a:spcBef>
                <a:spcPct val="20000"/>
              </a:spcBef>
              <a:spcAft>
                <a:spcPct val="0"/>
              </a:spcAft>
              <a:buChar char="•"/>
              <a:tabLst>
                <a:tab pos="4445000" algn="ctr"/>
              </a:tabLst>
              <a:defRPr sz="1400">
                <a:solidFill>
                  <a:schemeClr val="tx1"/>
                </a:solidFill>
                <a:latin typeface="Monotype Corsiva" pitchFamily="66" charset="0"/>
              </a:defRPr>
            </a:lvl8pPr>
            <a:lvl9pPr marL="5718175" indent="-228600" fontAlgn="base">
              <a:spcBef>
                <a:spcPct val="20000"/>
              </a:spcBef>
              <a:spcAft>
                <a:spcPct val="0"/>
              </a:spcAft>
              <a:buChar char="•"/>
              <a:tabLst>
                <a:tab pos="4445000" algn="ctr"/>
              </a:tabLst>
              <a:defRPr sz="1400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algn="r"/>
            <a:r>
              <a:rPr lang="en-US" altLang="en-US" sz="2000"/>
              <a:t>for outstanding performance and lasting contribution to</a:t>
            </a:r>
          </a:p>
          <a:p>
            <a:pPr algn="r"/>
            <a:r>
              <a:rPr lang="en-US" altLang="en-US" sz="2400" b="1"/>
              <a:t>Project/Team Name</a:t>
            </a:r>
            <a:endParaRPr lang="en-US" altLang="en-US" sz="2400"/>
          </a:p>
          <a:p>
            <a:pPr algn="r"/>
            <a:r>
              <a:rPr lang="en-US" altLang="en-US" sz="2000"/>
              <a:t>Awarded: March 12, 2004</a:t>
            </a:r>
          </a:p>
        </p:txBody>
      </p:sp>
      <p:sp>
        <p:nvSpPr>
          <p:cNvPr id="6180" name="Line 1060"/>
          <p:cNvSpPr>
            <a:spLocks noChangeShapeType="1"/>
          </p:cNvSpPr>
          <p:nvPr/>
        </p:nvSpPr>
        <p:spPr bwMode="auto">
          <a:xfrm>
            <a:off x="3733800" y="5715000"/>
            <a:ext cx="4572000" cy="0"/>
          </a:xfrm>
          <a:prstGeom prst="line">
            <a:avLst/>
          </a:prstGeom>
          <a:noFill/>
          <a:ln w="9525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81" name="Rectangle 1061"/>
          <p:cNvSpPr>
            <a:spLocks noChangeArrowheads="1"/>
          </p:cNvSpPr>
          <p:nvPr/>
        </p:nvSpPr>
        <p:spPr bwMode="auto">
          <a:xfrm>
            <a:off x="6149975" y="5715000"/>
            <a:ext cx="22320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eaLnBrk="0" hangingPunct="0"/>
            <a:r>
              <a:rPr kumimoji="1" lang="en-US" altLang="en-US" sz="1800">
                <a:latin typeface="Monotype Corsiva" pitchFamily="66" charset="0"/>
              </a:rPr>
              <a:t>Presenter Name and Title</a:t>
            </a:r>
          </a:p>
        </p:txBody>
      </p:sp>
      <p:pic>
        <p:nvPicPr>
          <p:cNvPr id="6187" name="Picture 1067" descr="Med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0" y="3962400"/>
            <a:ext cx="1846263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6256130">
  <a:themeElements>
    <a:clrScheme name="tp930[1]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F33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FFADCA"/>
      </a:accent5>
      <a:accent6>
        <a:srgbClr val="2D2DB9"/>
      </a:accent6>
      <a:hlink>
        <a:srgbClr val="FFCC00"/>
      </a:hlink>
      <a:folHlink>
        <a:srgbClr val="B2B2B2"/>
      </a:folHlink>
    </a:clrScheme>
    <a:fontScheme name="tp930[1]">
      <a:majorFont>
        <a:latin typeface="Trebuchet MS"/>
        <a:ea typeface=""/>
        <a:cs typeface=""/>
      </a:majorFont>
      <a:minorFont>
        <a:latin typeface="Monotype Corsi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p930[1] 1">
        <a:dk1>
          <a:srgbClr val="000000"/>
        </a:dk1>
        <a:lt1>
          <a:srgbClr val="FFFFCC"/>
        </a:lt1>
        <a:dk2>
          <a:srgbClr val="333300"/>
        </a:dk2>
        <a:lt2>
          <a:srgbClr val="808000"/>
        </a:lt2>
        <a:accent1>
          <a:srgbClr val="339933"/>
        </a:accent1>
        <a:accent2>
          <a:srgbClr val="A50021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95001D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p930[1]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2D2DB9"/>
        </a:accent6>
        <a:hlink>
          <a:srgbClr val="FFCC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p930[1]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DDDDDD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06256130</Template>
  <TotalTime>0</TotalTime>
  <Words>28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Times New Roman</vt:lpstr>
      <vt:lpstr>Trebuchet MS</vt:lpstr>
      <vt:lpstr>Monotype Corsiva</vt:lpstr>
      <vt:lpstr>06256130</vt:lpstr>
      <vt:lpstr>Organization Name Certificate of Appreciation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Organization Name Certificate of Appreciation</dc:title>
  <dc:creator>User</dc:creator>
  <cp:lastModifiedBy>User</cp:lastModifiedBy>
  <cp:revision>1</cp:revision>
  <cp:lastPrinted>1601-01-01T00:00:00Z</cp:lastPrinted>
  <dcterms:created xsi:type="dcterms:W3CDTF">2014-02-05T17:17:20Z</dcterms:created>
  <dcterms:modified xsi:type="dcterms:W3CDTF">2014-02-05T17:17:37Z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TC062561301033</vt:lpwstr>
  </property>
</Properties>
</file>